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57" r:id="rId7"/>
    <p:sldId id="262" r:id="rId8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200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504970-E4CD-477E-A0FE-DF048FEE9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75F290D-3774-4ACF-A49A-34DAAA3FAC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93DEDF-3041-4461-BE74-057AD5DE1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976C-7B4D-4729-A007-0DA1491D6C16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3658AED-6B3F-4FA3-A302-0B398A7DC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1D19CF0-24B2-4FA6-B2A4-C5FEDCFCE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A856C-0A6A-4723-B2A4-8EFE793F3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084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2130189-5024-4591-8990-206F4DCB9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51A2060-BE5F-4AA5-8650-2E7635F94E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E6FB36D-6D8A-48F4-9231-0D321C179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976C-7B4D-4729-A007-0DA1491D6C16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90E391E-D130-4237-8131-EFE314FC4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1457E5B-8DE3-4F58-9484-7D8C19406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A856C-0A6A-4723-B2A4-8EFE793F3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787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BFC2CE1-0B4B-4715-BE89-DAC7DA58DC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B9484C9-474E-4F54-837C-C71B15ACEA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F0AACFE-50DA-49AF-A79A-AD0FEF7AB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976C-7B4D-4729-A007-0DA1491D6C16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E117B7F-881D-44D0-9C7B-DBC1C2873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77AC7F4-EDFE-45CE-8BA5-82A330144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A856C-0A6A-4723-B2A4-8EFE793F3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958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5A86C6-4C9F-4740-908E-9AB658D70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6A07B1B-79DC-4AB1-85B9-374641DB4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B49966D-24FE-4279-8514-E8F6E05E8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976C-7B4D-4729-A007-0DA1491D6C16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6F3BE3F-60A2-400B-9C0E-E651489EE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2F0B6C2-6187-4452-AF96-9E322AF60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A856C-0A6A-4723-B2A4-8EFE793F3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538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D5FD18-7547-441A-9DEC-D3B8416F3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A267519-37D9-4475-8AB7-FF7CA4D893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8B6420F-A8CA-45C1-9FEA-7F40E6742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976C-7B4D-4729-A007-0DA1491D6C16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03DDC98-A9E9-480E-8A49-DCECD619A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655B7F6-82DE-4F65-92B9-D93F0CD7A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A856C-0A6A-4723-B2A4-8EFE793F3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077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075BAC-56AD-4322-8B77-FCEC624D7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0479568-5C21-4F29-A055-1E84330648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F5F3246-44A9-4E80-B44D-055B81858D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BF17E8A-89A5-47C0-9D5B-ECEF9452E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976C-7B4D-4729-A007-0DA1491D6C16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0C15019-E957-4590-B3D2-E72E1F821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E616539-6AFF-4489-B8ED-39BB82526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A856C-0A6A-4723-B2A4-8EFE793F3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784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4B1F09-6BA7-4AE8-AE44-0AD099370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2E439A3-A46E-4175-9D6A-5A2B50E9B5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27C69A0-D4FB-465F-9301-F5A1043CAB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1333D45-8507-4441-93DF-1361FAA1F0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FEFB5DA-364C-4495-A6E4-2D24316AD1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9E38E92-5E2E-4649-8408-009E9712D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976C-7B4D-4729-A007-0DA1491D6C16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37B199AB-5C6C-4E5E-8DD5-ADC8E7B62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5EB8737-2C3A-4EDA-8997-0B3829C2F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A856C-0A6A-4723-B2A4-8EFE793F3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955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034FB3-4E99-4724-A2ED-C083273AC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00FF194-D248-47E7-BBE6-927A6A36D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976C-7B4D-4729-A007-0DA1491D6C16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BD9C404-03D4-4E09-9983-4D9204613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4F66EFA-66AB-4BED-A1B5-E83CAC5AB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A856C-0A6A-4723-B2A4-8EFE793F3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11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22F71C0-0F7B-4CD7-8D04-982E8624A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976C-7B4D-4729-A007-0DA1491D6C16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D4DA74D-0867-46CB-BB7E-56659A894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F42265E-DCA2-4FF3-A5C7-17623F317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A856C-0A6A-4723-B2A4-8EFE793F3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1955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276724-BF27-44C6-B14C-FC9785A23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BCF4165-3C27-4150-8170-382DFC9F7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3895862-66A7-475A-83AC-B5CECA675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6758EA2-7185-4BB8-BB87-9E1F9C08D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976C-7B4D-4729-A007-0DA1491D6C16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15C9386-3441-46F7-8B22-D507D70F8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28649D8-044A-4FAD-AABA-CC54D6FCD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A856C-0A6A-4723-B2A4-8EFE793F3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217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EE58FD-6EC9-4A98-AEA2-E979F77E1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26C22F6-CBA9-4CF4-A8F0-D82EA3A6F1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21D55A1-6F9D-4CA2-BB85-FF5A087349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1311584-D1AA-4E0C-868E-6741565C3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976C-7B4D-4729-A007-0DA1491D6C16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598E76E-D2B0-49FE-98DE-73606E31C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10C831A-F1C7-42C3-9EF8-F131835F8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A856C-0A6A-4723-B2A4-8EFE793F3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636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7BD6067-2196-411C-BED6-3F2465B47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EFBF055-7A2E-4FC9-932F-5420379D34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227C24A-C9EE-4D4C-AE4E-4DC4526946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1976C-7B4D-4729-A007-0DA1491D6C16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E6D2AF9-D794-458E-A51C-FA7A891F46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478ECD6-95A5-407C-8512-44D1A4E129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A856C-0A6A-4723-B2A4-8EFE793F3E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403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ibraries.cityofsanctuary.org/wp-content/uploads/sites/157/2020/05/COS-Library-resource-pack-low-res-website-version-13-5-20.pdf" TargetMode="External"/><Relationship Id="rId4" Type="http://schemas.openxmlformats.org/officeDocument/2006/relationships/image" Target="../media/image1.JPG"/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john@nadder.org.uk" TargetMode="External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eapn.org.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1343AB-F8EE-446E-A560-9020668B46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1" y="276837"/>
            <a:ext cx="8467288" cy="3036814"/>
          </a:xfrm>
        </p:spPr>
        <p:txBody>
          <a:bodyPr>
            <a:norm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Libraries of Sanctuary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C021C4C-474D-4853-8639-80A1A9A55B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9718" y="3635594"/>
            <a:ext cx="9144000" cy="860905"/>
          </a:xfrm>
        </p:spPr>
        <p:txBody>
          <a:bodyPr>
            <a:normAutofit lnSpcReduction="10000"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Libraries of Sanctuary event, 29 November 2021 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Library Association of Ireland, Career Development Group,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B92FAE7-A257-4C3D-9445-A7EB117FD0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1009" y="4622130"/>
            <a:ext cx="2194560" cy="1812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81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xmlns="" id="{DAF94760-81C4-477A-A253-5C867493B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Why are libraries (and Libraries of Sanctuary) important in 2021?</a:t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BC00F1F1-D126-41E7-B3F3-18B5A1A8A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‘hostile environment’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Migration issues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Brexit and after-effects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Need for information, advice, support, signposting …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D2A1D8EB-B214-4744-B227-84D04A606E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1072" y="5525180"/>
            <a:ext cx="1408894" cy="1163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905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5A9ECB-A385-4CB5-BD67-EA9A1612B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Libraries can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9A78F38-25EA-49CC-ADA6-12C37555C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Provide a warm welcome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Signpost people to local services &amp; help them settle into a new area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Provide access to email and the internet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Provide a range of books &amp; other resources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Provide space for people to meet (and for classes such as ESOL to take place)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Provide a safe space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… and more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E56E500-4B0B-47B9-9EF1-02C440192B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1072" y="5525180"/>
            <a:ext cx="1408894" cy="1163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531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xmlns="" id="{DAF94760-81C4-477A-A253-5C867493B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development of the resource pack</a:t>
            </a: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BC00F1F1-D126-41E7-B3F3-18B5A1A8A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Libraries Connected West Midlands wanted to build on the success of the first Library of Sanctuary (Thimblemill Library, Sandwell)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Set up a working group to steer the development of the pack …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… including Birmingham, Coventry, Greater Manchester, Arts Council England, Libraries Connected, City of Sanctuary 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Commissioned JV to produce the pack, but it is very much a collaborative effort by these organisations and public libraries across the UK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D2A1D8EB-B214-4744-B227-84D04A606E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1072" y="5525180"/>
            <a:ext cx="1408894" cy="1163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567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1DA2B4-C081-4CDE-97ED-70A0FDBF3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Libraries of Sanctuary resource pack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– outline of contents</a:t>
            </a:r>
            <a:endParaRPr lang="en-GB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B408F4-4C2B-48E3-91BF-1A14C031BA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Introduction to Sanctuary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Libraries of Sanctuary – the why, what &amp; how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Seeking Sanctuary – background info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library and information needs of new arrivals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Barriers that new arrivals face – and how to start to overcome them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Resources – including library-related resources &amp; key organisations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FD1CA985-5915-477D-9E7A-83F586C5FE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1072" y="5525180"/>
            <a:ext cx="1408894" cy="1163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718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89B428-1EFD-4876-8D90-8F374996A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10359515" cy="1203820"/>
          </a:xfrm>
        </p:spPr>
        <p:txBody>
          <a:bodyPr/>
          <a:lstStyle/>
          <a:p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Libraries of Sanctuary resource pack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xmlns="" id="{03A8FF5E-734B-4F0B-B2E2-CB1BF77249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36359" y="2207795"/>
            <a:ext cx="2760160" cy="3812645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xmlns="" id="{5881C6DE-A440-4B68-9296-8269D63F8A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Published May 2020.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Available at: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https://libraries.cityofsanctuary.org/wp-content/uploads/sites/157/2020/05/COS-Library-resource-pack-low-res-website-version-13-5-20.pdf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A22E5E2A-4118-4AC3-96E8-A49B690157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1072" y="5525180"/>
            <a:ext cx="1408894" cy="1163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054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ADAA28-13A3-47DF-AA98-5E2F15C00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Network … contact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6945E6D-E0D1-41E9-B4FC-C8584A511E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Network –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www.seapn.org.uk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John Vincent –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john@nadder.org.uk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4085DF2-1179-4B19-AD4A-319DDF3370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54843" y="5268286"/>
            <a:ext cx="1480639" cy="1224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356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261</Words>
  <Application>Microsoft Macintosh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Libraries of Sanctuary</vt:lpstr>
      <vt:lpstr> Why are libraries (and Libraries of Sanctuary) important in 2021? </vt:lpstr>
      <vt:lpstr>Libraries can …</vt:lpstr>
      <vt:lpstr> The development of the resource pack</vt:lpstr>
      <vt:lpstr>Libraries of Sanctuary resource pack – outline of contents</vt:lpstr>
      <vt:lpstr>Libraries of Sanctuary resource pack</vt:lpstr>
      <vt:lpstr>The Network … contact details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Equality, equity &amp; diversity – working with people seeking sanctuary</dc:title>
  <dc:creator>John Vincent</dc:creator>
  <cp:lastModifiedBy>Cooke-Escapil, Louise</cp:lastModifiedBy>
  <cp:revision>34</cp:revision>
  <cp:lastPrinted>2021-03-16T11:17:15Z</cp:lastPrinted>
  <dcterms:created xsi:type="dcterms:W3CDTF">2021-03-16T09:24:49Z</dcterms:created>
  <dcterms:modified xsi:type="dcterms:W3CDTF">2021-11-16T18:56:20Z</dcterms:modified>
</cp:coreProperties>
</file>